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</p:sldIdLst>
  <p:sldSz cy="5143500" cx="9144000"/>
  <p:notesSz cx="6858000" cy="9144000"/>
  <p:embeddedFontLst>
    <p:embeddedFont>
      <p:font typeface="Spectral"/>
      <p:regular r:id="rId25"/>
      <p:bold r:id="rId26"/>
      <p:italic r:id="rId27"/>
      <p:bold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Spectral-bold.fntdata"/><Relationship Id="rId25" Type="http://schemas.openxmlformats.org/officeDocument/2006/relationships/font" Target="fonts/Spectral-regular.fntdata"/><Relationship Id="rId28" Type="http://schemas.openxmlformats.org/officeDocument/2006/relationships/font" Target="fonts/Spectral-boldItalic.fntdata"/><Relationship Id="rId27" Type="http://schemas.openxmlformats.org/officeDocument/2006/relationships/font" Target="fonts/Spectral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2bce7ad11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2bce7ad11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362bd331ee2_0_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362bd331ee2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62bce7ad11_0_1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362bce7ad11_0_1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362bd331ee2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362bd331ee2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g362bce7ad11_0_1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6" name="Google Shape;136;g362bce7ad11_0_1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62bd331ee2_0_4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62bd331ee2_0_4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62bce7ad11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62bce7ad11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62bd331ee2_0_5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62bd331ee2_0_5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362bd331ee2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362bd331ee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362bd331ee2_0_6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362bd331ee2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362bd331ee2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362bd331ee2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362bce7ad11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362bce7ad11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62bd331ee2_0_1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62bd331ee2_0_1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362bce7ad11_0_9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362bce7ad11_0_9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62bce7ad11_0_10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62bce7ad11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362bd331ee2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362bd331ee2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2bd331ee2_0_7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2bd331ee2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362bce7ad11_0_10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362bce7ad11_0_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362bce7ad11_0_1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362bce7ad11_0_1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5DCD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1600350" y="1817800"/>
            <a:ext cx="59433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8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Curator</a:t>
            </a:r>
            <a:r>
              <a:rPr b="1" lang="en" sz="28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 Proposal Template</a:t>
            </a:r>
            <a:endParaRPr b="1" sz="28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50">
              <a:solidFill>
                <a:srgbClr val="000000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Your n</a:t>
            </a:r>
            <a:r>
              <a:rPr lang="en" sz="18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ame:</a:t>
            </a:r>
            <a:endParaRPr sz="18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Your e</a:t>
            </a:r>
            <a:r>
              <a:rPr lang="en" sz="18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mail:</a:t>
            </a:r>
            <a:endParaRPr sz="18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5DCD3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Info on Piece #3: </a:t>
            </a:r>
            <a:endParaRPr b="1" sz="2050"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311700" y="1152450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Artwork information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(title, year, medium, size):</a:t>
            </a:r>
            <a:endParaRPr b="1"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7" name="Google Shape;117;p22"/>
          <p:cNvSpPr txBox="1"/>
          <p:nvPr/>
        </p:nvSpPr>
        <p:spPr>
          <a:xfrm>
            <a:off x="2807725" y="51435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8" name="Google Shape;118;p22"/>
          <p:cNvSpPr txBox="1"/>
          <p:nvPr>
            <p:ph idx="1" type="body"/>
          </p:nvPr>
        </p:nvSpPr>
        <p:spPr>
          <a:xfrm>
            <a:off x="311700" y="2971513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How you as a curator believe it fits into the gallery space?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(Max 100 Words)</a:t>
            </a:r>
            <a:endParaRPr b="1" sz="5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19" name="Google Shape;119;p22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9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Images of Piece</a:t>
            </a: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 #4</a:t>
            </a:r>
            <a:endParaRPr sz="2050">
              <a:solidFill>
                <a:srgbClr val="A5DCD3"/>
              </a:solidFill>
            </a:endParaRPr>
          </a:p>
        </p:txBody>
      </p:sp>
      <p:sp>
        <p:nvSpPr>
          <p:cNvPr id="125" name="Google Shape;125;p23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10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5DCD3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Info on Piece </a:t>
            </a: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#4</a:t>
            </a:r>
            <a:endParaRPr sz="2050"/>
          </a:p>
        </p:txBody>
      </p:sp>
      <p:sp>
        <p:nvSpPr>
          <p:cNvPr id="131" name="Google Shape;131;p24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11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32" name="Google Shape;132;p24"/>
          <p:cNvSpPr txBox="1"/>
          <p:nvPr>
            <p:ph idx="1" type="body"/>
          </p:nvPr>
        </p:nvSpPr>
        <p:spPr>
          <a:xfrm>
            <a:off x="464100" y="1304850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Artwork information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(title, year, medium, size):</a:t>
            </a:r>
            <a:endParaRPr b="1"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33" name="Google Shape;133;p24"/>
          <p:cNvSpPr txBox="1"/>
          <p:nvPr>
            <p:ph idx="1" type="body"/>
          </p:nvPr>
        </p:nvSpPr>
        <p:spPr>
          <a:xfrm>
            <a:off x="464100" y="3123913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How you as a curator believe it fits into the gallery space?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(Max 100 Words)</a:t>
            </a:r>
            <a:endParaRPr b="1" sz="5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Images of Piece</a:t>
            </a: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 #5</a:t>
            </a:r>
            <a:endParaRPr sz="2050">
              <a:solidFill>
                <a:srgbClr val="A5DCD3"/>
              </a:solidFill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12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5DCD3"/>
        </a:solidFill>
      </p:bgPr>
    </p:bg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Info on Piece</a:t>
            </a: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 #5</a:t>
            </a:r>
            <a:endParaRPr sz="2050"/>
          </a:p>
        </p:txBody>
      </p:sp>
      <p:sp>
        <p:nvSpPr>
          <p:cNvPr id="145" name="Google Shape;145;p26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13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46" name="Google Shape;146;p26"/>
          <p:cNvSpPr txBox="1"/>
          <p:nvPr>
            <p:ph idx="1" type="body"/>
          </p:nvPr>
        </p:nvSpPr>
        <p:spPr>
          <a:xfrm>
            <a:off x="311700" y="1152450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Artwork information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(title, year, medium, size):</a:t>
            </a:r>
            <a:endParaRPr b="1"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47" name="Google Shape;147;p26"/>
          <p:cNvSpPr txBox="1"/>
          <p:nvPr>
            <p:ph idx="1" type="body"/>
          </p:nvPr>
        </p:nvSpPr>
        <p:spPr>
          <a:xfrm>
            <a:off x="311700" y="2971513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How you as a curator believe it fits into the gallery space?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(Max 100 Words)</a:t>
            </a:r>
            <a:endParaRPr b="1" sz="5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Images of Piece</a:t>
            </a: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 #6</a:t>
            </a:r>
            <a:endParaRPr sz="2050">
              <a:solidFill>
                <a:srgbClr val="A5DCD3"/>
              </a:solidFill>
            </a:endParaRPr>
          </a:p>
        </p:txBody>
      </p:sp>
      <p:sp>
        <p:nvSpPr>
          <p:cNvPr id="153" name="Google Shape;153;p27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14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5DCD3"/>
        </a:solidFill>
      </p:bgPr>
    </p:bg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Info on </a:t>
            </a: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Piece #6</a:t>
            </a:r>
            <a:endParaRPr sz="2050"/>
          </a:p>
        </p:txBody>
      </p:sp>
      <p:sp>
        <p:nvSpPr>
          <p:cNvPr id="159" name="Google Shape;159;p28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15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60" name="Google Shape;160;p28"/>
          <p:cNvSpPr txBox="1"/>
          <p:nvPr>
            <p:ph idx="1" type="body"/>
          </p:nvPr>
        </p:nvSpPr>
        <p:spPr>
          <a:xfrm>
            <a:off x="311700" y="1152450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Artwork information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(title, year, medium, size):</a:t>
            </a:r>
            <a:endParaRPr b="1"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61" name="Google Shape;161;p28"/>
          <p:cNvSpPr txBox="1"/>
          <p:nvPr>
            <p:ph idx="1" type="body"/>
          </p:nvPr>
        </p:nvSpPr>
        <p:spPr>
          <a:xfrm>
            <a:off x="311700" y="2971513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How you as a curator believe it fits into the gallery space?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(Max 100 Words)</a:t>
            </a:r>
            <a:endParaRPr b="1" sz="5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Images of Piece</a:t>
            </a: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 #7</a:t>
            </a:r>
            <a:endParaRPr sz="2050">
              <a:solidFill>
                <a:srgbClr val="A5DCD3"/>
              </a:solidFill>
            </a:endParaRPr>
          </a:p>
        </p:txBody>
      </p:sp>
      <p:sp>
        <p:nvSpPr>
          <p:cNvPr id="167" name="Google Shape;167;p29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16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5DCD3"/>
        </a:solid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3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Info on </a:t>
            </a: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Piece #7</a:t>
            </a:r>
            <a:endParaRPr sz="2050"/>
          </a:p>
        </p:txBody>
      </p:sp>
      <p:sp>
        <p:nvSpPr>
          <p:cNvPr id="173" name="Google Shape;173;p30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17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74" name="Google Shape;174;p30"/>
          <p:cNvSpPr txBox="1"/>
          <p:nvPr>
            <p:ph idx="1" type="body"/>
          </p:nvPr>
        </p:nvSpPr>
        <p:spPr>
          <a:xfrm>
            <a:off x="311700" y="1152450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Artwork information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(title, year, medium, size):</a:t>
            </a:r>
            <a:endParaRPr b="1"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75" name="Google Shape;175;p30"/>
          <p:cNvSpPr txBox="1"/>
          <p:nvPr>
            <p:ph idx="1" type="body"/>
          </p:nvPr>
        </p:nvSpPr>
        <p:spPr>
          <a:xfrm>
            <a:off x="311700" y="2971513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How you as a curator believe it fits into the gallery space?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(Max 100 Words)</a:t>
            </a:r>
            <a:endParaRPr b="1" sz="5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5DCD3"/>
        </a:solid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31"/>
          <p:cNvSpPr txBox="1"/>
          <p:nvPr/>
        </p:nvSpPr>
        <p:spPr>
          <a:xfrm>
            <a:off x="1811100" y="2085000"/>
            <a:ext cx="5521800" cy="973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5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Thank you for Your Submission!</a:t>
            </a:r>
            <a:endParaRPr b="1" sz="205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05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Meow. ฅ(•- •マ</a:t>
            </a:r>
            <a:endParaRPr sz="205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5DCD3"/>
        </a:solidFill>
      </p:bgPr>
    </p:bg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 </a:t>
            </a: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Curator</a:t>
            </a: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 Submission Guide</a:t>
            </a:r>
            <a:endParaRPr sz="2050"/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Fill out the following slides according to prompts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ectral"/>
              <a:buAutoNum type="arabicPeriod"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Concept  of proposal / curator info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ectral"/>
              <a:buAutoNum type="arabicPeriod"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Exhibition</a:t>
            </a: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 Statement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  <a:highlight>
                <a:schemeClr val="lt1"/>
              </a:highlight>
              <a:latin typeface="Spectral"/>
              <a:ea typeface="Spectral"/>
              <a:cs typeface="Spectral"/>
              <a:sym typeface="Spectral"/>
            </a:endParaRPr>
          </a:p>
          <a:p>
            <a:pPr indent="-3429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Spectral"/>
              <a:buAutoNum type="arabicPeriod"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Artwork information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61" name="Google Shape;61;p14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1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5DCD3"/>
        </a:solid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2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67" name="Google Shape;67;p15"/>
          <p:cNvSpPr txBox="1"/>
          <p:nvPr/>
        </p:nvSpPr>
        <p:spPr>
          <a:xfrm>
            <a:off x="242771" y="0"/>
            <a:ext cx="8520600" cy="10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What inspired this curatorial proposal? Why do you think Tutu is the right space for this exhibition? Can you describe your vision in a couple of sentences and elaborate on how it relates to your overall practice? </a:t>
            </a:r>
            <a:endParaRPr sz="205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(Max 250 Words)</a:t>
            </a:r>
            <a:r>
              <a:rPr b="1" lang="en" sz="205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:</a:t>
            </a:r>
            <a:endParaRPr sz="17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68" name="Google Shape;68;p15"/>
          <p:cNvSpPr txBox="1"/>
          <p:nvPr/>
        </p:nvSpPr>
        <p:spPr>
          <a:xfrm>
            <a:off x="311700" y="1017600"/>
            <a:ext cx="8520600" cy="3551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5DCD3"/>
        </a:solidFill>
      </p:bgPr>
    </p:bg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6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3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74" name="Google Shape;74;p16"/>
          <p:cNvSpPr txBox="1"/>
          <p:nvPr/>
        </p:nvSpPr>
        <p:spPr>
          <a:xfrm>
            <a:off x="311700" y="87000"/>
            <a:ext cx="8520600" cy="101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Exhibition</a:t>
            </a:r>
            <a:r>
              <a:rPr b="1" lang="en" sz="205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 Statement</a:t>
            </a:r>
            <a:r>
              <a:rPr lang="en" sz="205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 (a draft is fine!)</a:t>
            </a:r>
            <a:endParaRPr sz="205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7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(Max </a:t>
            </a:r>
            <a:r>
              <a:rPr lang="en" sz="1700">
                <a:latin typeface="Spectral"/>
                <a:ea typeface="Spectral"/>
                <a:cs typeface="Spectral"/>
                <a:sym typeface="Spectral"/>
              </a:rPr>
              <a:t>500 </a:t>
            </a:r>
            <a:r>
              <a:rPr lang="en" sz="170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Words)</a:t>
            </a:r>
            <a:r>
              <a:rPr b="1" lang="en" sz="2050">
                <a:solidFill>
                  <a:srgbClr val="000000"/>
                </a:solidFill>
                <a:latin typeface="Spectral"/>
                <a:ea typeface="Spectral"/>
                <a:cs typeface="Spectral"/>
                <a:sym typeface="Spectral"/>
              </a:rPr>
              <a:t>:</a:t>
            </a:r>
            <a:endParaRPr sz="17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75" name="Google Shape;75;p16"/>
          <p:cNvSpPr txBox="1"/>
          <p:nvPr/>
        </p:nvSpPr>
        <p:spPr>
          <a:xfrm>
            <a:off x="311700" y="1017600"/>
            <a:ext cx="8520600" cy="3551100"/>
          </a:xfrm>
          <a:prstGeom prst="rect">
            <a:avLst/>
          </a:prstGeom>
          <a:noFill/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Images of Piece</a:t>
            </a: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 #1:</a:t>
            </a:r>
            <a:endParaRPr sz="2050">
              <a:solidFill>
                <a:srgbClr val="A5DCD3"/>
              </a:solidFill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4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5DCD3"/>
        </a:solidFill>
      </p:bgPr>
    </p:bg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Info on Piece #1:</a:t>
            </a:r>
            <a:endParaRPr sz="1900"/>
          </a:p>
        </p:txBody>
      </p:sp>
      <p:sp>
        <p:nvSpPr>
          <p:cNvPr id="87" name="Google Shape;87;p18"/>
          <p:cNvSpPr txBox="1"/>
          <p:nvPr/>
        </p:nvSpPr>
        <p:spPr>
          <a:xfrm>
            <a:off x="311700" y="1222250"/>
            <a:ext cx="62634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50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Artwork information (title, year, medium, size):</a:t>
            </a:r>
            <a:endParaRPr b="1"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89" name="Google Shape;89;p18"/>
          <p:cNvSpPr txBox="1"/>
          <p:nvPr>
            <p:ph idx="1" type="body"/>
          </p:nvPr>
        </p:nvSpPr>
        <p:spPr>
          <a:xfrm>
            <a:off x="311700" y="2971513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How do you see this piece installed in the gallery space? 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(Max 100 Words)</a:t>
            </a:r>
            <a:endParaRPr b="1" sz="5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90" name="Google Shape;90;p18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5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Images of </a:t>
            </a: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Piece #2: </a:t>
            </a:r>
            <a:endParaRPr sz="2050">
              <a:solidFill>
                <a:srgbClr val="A5DCD3"/>
              </a:solidFill>
            </a:endParaRPr>
          </a:p>
        </p:txBody>
      </p:sp>
      <p:sp>
        <p:nvSpPr>
          <p:cNvPr id="96" name="Google Shape;96;p19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6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A5DCD3"/>
        </a:solidFill>
      </p:bgPr>
    </p:bg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Info on</a:t>
            </a: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 Piece</a:t>
            </a:r>
            <a:r>
              <a:rPr b="1" lang="en" sz="2050">
                <a:latin typeface="Spectral"/>
                <a:ea typeface="Spectral"/>
                <a:cs typeface="Spectral"/>
                <a:sym typeface="Spectral"/>
              </a:rPr>
              <a:t> #2:</a:t>
            </a:r>
            <a:endParaRPr sz="2050"/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50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Artwork information (title, year, medium, size):</a:t>
            </a:r>
            <a:endParaRPr b="1"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ct val="78571"/>
              <a:buFont typeface="Arial"/>
              <a:buNone/>
            </a:pPr>
            <a:r>
              <a:t/>
            </a:r>
            <a:endParaRPr sz="1400">
              <a:solidFill>
                <a:schemeClr val="lt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03" name="Google Shape;103;p20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7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  <p:sp>
        <p:nvSpPr>
          <p:cNvPr id="104" name="Google Shape;104;p20"/>
          <p:cNvSpPr txBox="1"/>
          <p:nvPr>
            <p:ph idx="1" type="body"/>
          </p:nvPr>
        </p:nvSpPr>
        <p:spPr>
          <a:xfrm>
            <a:off x="311700" y="2971513"/>
            <a:ext cx="8520600" cy="1419300"/>
          </a:xfrm>
          <a:prstGeom prst="rect">
            <a:avLst/>
          </a:prstGeom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5"/>
              <a:buFont typeface="Arial"/>
              <a:buNone/>
            </a:pP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H</a:t>
            </a:r>
            <a:r>
              <a:rPr b="1" lang="en" sz="5600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ow you as a curator believe it fits into the gallery space? (Max 100 Words)</a:t>
            </a:r>
            <a:endParaRPr b="1" sz="5600"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56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Images of Piece</a:t>
            </a:r>
            <a:r>
              <a:rPr b="1" lang="en" sz="2050">
                <a:solidFill>
                  <a:srgbClr val="A5DCD3"/>
                </a:solidFill>
                <a:latin typeface="Spectral"/>
                <a:ea typeface="Spectral"/>
                <a:cs typeface="Spectral"/>
                <a:sym typeface="Spectral"/>
              </a:rPr>
              <a:t> #3:</a:t>
            </a:r>
            <a:endParaRPr sz="2050">
              <a:solidFill>
                <a:srgbClr val="A5DCD3"/>
              </a:solidFill>
            </a:endParaRPr>
          </a:p>
        </p:txBody>
      </p:sp>
      <p:sp>
        <p:nvSpPr>
          <p:cNvPr id="110" name="Google Shape;110;p21"/>
          <p:cNvSpPr txBox="1"/>
          <p:nvPr/>
        </p:nvSpPr>
        <p:spPr>
          <a:xfrm>
            <a:off x="2111775" y="4681800"/>
            <a:ext cx="4782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Spectral"/>
                <a:ea typeface="Spectral"/>
                <a:cs typeface="Spectral"/>
                <a:sym typeface="Spectral"/>
              </a:rPr>
              <a:t>8</a:t>
            </a:r>
            <a:endParaRPr>
              <a:solidFill>
                <a:schemeClr val="dk1"/>
              </a:solidFill>
              <a:latin typeface="Spectral"/>
              <a:ea typeface="Spectral"/>
              <a:cs typeface="Spectral"/>
              <a:sym typeface="Spectr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